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272160-DDED-4A61-ADDF-0F3BE4A484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默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9B90C9-989E-4A9F-BE1C-28B60A341E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默认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92BC14-90D2-4D48-BF66-D6CC673EBD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EB71A5-ECF8-47D0-80D2-32BDCC0DB5D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单击以编辑标题文本格式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&lt;页脚&gt;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AD4E21-58AA-4F22-9D42-DEAD7266201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&lt;编号&gt;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&lt;日期/时间&gt;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30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点击以编辑提纲文本格式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第二提纲级别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第三提纲级别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第四提纲级别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第五提纲级别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第六提纲级别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第七提纲级别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什么是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普通的游戏把你往屏幕里拽，元游戏总是试图从屏幕里爬出来”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这是一个游戏”——游戏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2520" y="-4320"/>
            <a:ext cx="1007928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85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为什么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MetaGame</a:t>
            </a: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会更成功？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超越传统游戏规则的互动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更深入的探索游戏世界和剧情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引发更多的思考和共鸣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Arial"/>
              </a:rPr>
              <a:t>常见要素：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把“玩家”和“玩家操控的角色”进行区分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NPC</a:t>
            </a:r>
            <a:r>
              <a:rPr b="0" lang="zh-CN" sz="2400" spc="-1" strike="noStrike">
                <a:solidFill>
                  <a:srgbClr val="000000"/>
                </a:solidFill>
                <a:latin typeface="Arial"/>
              </a:rPr>
              <a:t>或旁白直接向“玩家”对话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游戏角色有“自主意识”，尝试突破游戏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每周目的游戏会受到前面的影响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929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-2880" y="-4320"/>
            <a:ext cx="100803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3240" y="-4320"/>
            <a:ext cx="1006812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93680" cy="567072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-2880" y="-4320"/>
            <a:ext cx="1008036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079640" cy="62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4540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5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2025-04-17T08:01:56Z</dcterms:created>
  <dc:creator/>
  <dc:description/>
  <dc:language>zh-CN</dc:language>
  <cp:lastModifiedBy/>
  <dcterms:modified xsi:type="dcterms:W3CDTF">2025-04-17T08:39:30Z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